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avi" ContentType="video/avi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  <p:sldMasterId id="2147483705" r:id="rId5"/>
  </p:sldMasterIdLst>
  <p:notesMasterIdLst>
    <p:notesMasterId r:id="rId10"/>
  </p:notesMasterIdLst>
  <p:sldIdLst>
    <p:sldId id="273" r:id="rId6"/>
    <p:sldId id="330" r:id="rId7"/>
    <p:sldId id="337" r:id="rId8"/>
    <p:sldId id="272" r:id="rId9"/>
    <p:sldId id="260" r:id="rId11"/>
    <p:sldId id="277" r:id="rId12"/>
    <p:sldId id="309" r:id="rId13"/>
    <p:sldId id="276" r:id="rId14"/>
    <p:sldId id="356" r:id="rId15"/>
    <p:sldId id="357" r:id="rId16"/>
    <p:sldId id="355" r:id="rId17"/>
    <p:sldId id="262" r:id="rId18"/>
    <p:sldId id="263" r:id="rId19"/>
    <p:sldId id="265" r:id="rId20"/>
    <p:sldId id="293" r:id="rId21"/>
    <p:sldId id="291" r:id="rId22"/>
    <p:sldId id="292" r:id="rId23"/>
    <p:sldId id="312" r:id="rId24"/>
    <p:sldId id="266" r:id="rId25"/>
    <p:sldId id="374" r:id="rId26"/>
    <p:sldId id="373" r:id="rId27"/>
    <p:sldId id="375" r:id="rId28"/>
    <p:sldId id="294" r:id="rId29"/>
    <p:sldId id="307" r:id="rId30"/>
    <p:sldId id="305" r:id="rId31"/>
    <p:sldId id="30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0" name="Mia Vida Villanueva" initials="MVV" lastIdx="1" clrIdx="0"/>
  <p:cmAuthor id="7" name="1206988966@qq.com" initials="1" lastIdx="1" clrIdx="2"/>
  <p:cmAuthor id="8" name="姜伟光" initials="姜" lastIdx="1" clrIdx="0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53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69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microsoft.com/office/2007/relationships/hdphoto" Target="../media/image3.wdp"/><Relationship Id="rId4" Type="http://schemas.openxmlformats.org/officeDocument/2006/relationships/image" Target="../media/image2.jpe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284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image" Target="../media/image1.jpeg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microsoft.com/office/2007/relationships/hdphoto" Target="../media/image3.wdp"/><Relationship Id="rId4" Type="http://schemas.openxmlformats.org/officeDocument/2006/relationships/image" Target="../media/image2.jpe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477.xml"/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0" Type="http://schemas.openxmlformats.org/officeDocument/2006/relationships/tags" Target="../tags/tag486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20.xml"/><Relationship Id="rId8" Type="http://schemas.openxmlformats.org/officeDocument/2006/relationships/tags" Target="../tags/tag519.xml"/><Relationship Id="rId7" Type="http://schemas.openxmlformats.org/officeDocument/2006/relationships/tags" Target="../tags/tag518.xml"/><Relationship Id="rId6" Type="http://schemas.openxmlformats.org/officeDocument/2006/relationships/tags" Target="../tags/tag517.xml"/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1" Type="http://schemas.openxmlformats.org/officeDocument/2006/relationships/tags" Target="../tags/tag522.xml"/><Relationship Id="rId10" Type="http://schemas.openxmlformats.org/officeDocument/2006/relationships/tags" Target="../tags/tag521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530.xml"/><Relationship Id="rId8" Type="http://schemas.openxmlformats.org/officeDocument/2006/relationships/tags" Target="../tags/tag529.xml"/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1" Type="http://schemas.openxmlformats.org/officeDocument/2006/relationships/tags" Target="../tags/tag532.xml"/><Relationship Id="rId10" Type="http://schemas.openxmlformats.org/officeDocument/2006/relationships/tags" Target="../tags/tag53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>
            <p:custDataLst>
              <p:tags r:id="rId2"/>
            </p:custDataLst>
          </p:nvPr>
        </p:nvSpPr>
        <p:spPr>
          <a:xfrm rot="5400000" flipH="1">
            <a:off x="-835707" y="4264706"/>
            <a:ext cx="3429002" cy="17575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6550" y="0"/>
            <a:ext cx="9315450" cy="6858000"/>
          </a:xfrm>
          <a:prstGeom prst="rect">
            <a:avLst/>
          </a:prstGeom>
        </p:spPr>
      </p:pic>
      <p:sp>
        <p:nvSpPr>
          <p:cNvPr id="9" name="直角三角形 8"/>
          <p:cNvSpPr/>
          <p:nvPr userDrawn="1">
            <p:custDataLst>
              <p:tags r:id="rId5"/>
            </p:custDataLst>
          </p:nvPr>
        </p:nvSpPr>
        <p:spPr>
          <a:xfrm flipH="1">
            <a:off x="6705600" y="1371600"/>
            <a:ext cx="5486400" cy="5486400"/>
          </a:xfrm>
          <a:prstGeom prst="rtTriangl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6"/>
            </p:custDataLst>
          </p:nvPr>
        </p:nvCxnSpPr>
        <p:spPr>
          <a:xfrm>
            <a:off x="903729" y="4661898"/>
            <a:ext cx="109233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16152" y="2755901"/>
            <a:ext cx="5279848" cy="1836442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816151" y="4723613"/>
            <a:ext cx="5291703" cy="950984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>
            <p:custDataLst>
              <p:tags r:id="rId2"/>
            </p:custDataLst>
          </p:nvPr>
        </p:nvSpPr>
        <p:spPr>
          <a:xfrm rot="5400000">
            <a:off x="0" y="0"/>
            <a:ext cx="3429000" cy="342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等腰三角形 7"/>
          <p:cNvSpPr/>
          <p:nvPr userDrawn="1">
            <p:custDataLst>
              <p:tags r:id="rId3"/>
            </p:custDataLst>
          </p:nvPr>
        </p:nvSpPr>
        <p:spPr>
          <a:xfrm rot="5400000" flipV="1">
            <a:off x="10414215" y="4803990"/>
            <a:ext cx="2295525" cy="1260044"/>
          </a:xfrm>
          <a:prstGeom prst="triangle">
            <a:avLst>
              <a:gd name="adj" fmla="val 367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>
            <p:custDataLst>
              <p:tags r:id="rId4"/>
            </p:custDataLst>
          </p:nvPr>
        </p:nvSpPr>
        <p:spPr>
          <a:xfrm rot="10800000" flipV="1">
            <a:off x="9896475" y="5597956"/>
            <a:ext cx="2295525" cy="126004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6" name="直接连接符 5"/>
          <p:cNvCxnSpPr/>
          <p:nvPr userDrawn="1">
            <p:custDataLst>
              <p:tags r:id="rId5"/>
            </p:custDataLst>
          </p:nvPr>
        </p:nvCxnSpPr>
        <p:spPr>
          <a:xfrm>
            <a:off x="5767005" y="3578588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96458" y="2220685"/>
            <a:ext cx="7199086" cy="1295791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2496458" y="3657599"/>
            <a:ext cx="7199086" cy="11175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6"/>
            </p:custDataLst>
          </p:nvPr>
        </p:nvGrpSpPr>
        <p:grpSpPr>
          <a:xfrm flipH="1">
            <a:off x="11041380" y="5568950"/>
            <a:ext cx="1150620" cy="1289050"/>
            <a:chOff x="-1" y="4286249"/>
            <a:chExt cx="2295525" cy="2571751"/>
          </a:xfrm>
        </p:grpSpPr>
        <p:sp>
          <p:nvSpPr>
            <p:cNvPr id="6" name="等腰三角形 5"/>
            <p:cNvSpPr/>
            <p:nvPr userDrawn="1">
              <p:custDataLst>
                <p:tags r:id="rId7"/>
              </p:custDataLst>
            </p:nvPr>
          </p:nvSpPr>
          <p:spPr>
            <a:xfrm rot="16200000" flipH="1" flipV="1">
              <a:off x="-517741" y="4803990"/>
              <a:ext cx="2295525" cy="1260044"/>
            </a:xfrm>
            <a:prstGeom prst="triangle">
              <a:avLst>
                <a:gd name="adj" fmla="val 36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>
              <p:custDataLst>
                <p:tags r:id="rId8"/>
              </p:custDataLst>
            </p:nvPr>
          </p:nvSpPr>
          <p:spPr>
            <a:xfrm rot="10800000" flipH="1" flipV="1">
              <a:off x="-1" y="5597956"/>
              <a:ext cx="2295525" cy="1260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11250930" y="4520565"/>
            <a:ext cx="648335" cy="1790700"/>
            <a:chOff x="17415" y="6680"/>
            <a:chExt cx="1318" cy="3640"/>
          </a:xfrm>
        </p:grpSpPr>
        <p:sp>
          <p:nvSpPr>
            <p:cNvPr id="9" name="等腰三角形 8"/>
            <p:cNvSpPr/>
            <p:nvPr userDrawn="1">
              <p:custDataLst>
                <p:tags r:id="rId9"/>
              </p:custDataLst>
            </p:nvPr>
          </p:nvSpPr>
          <p:spPr>
            <a:xfrm rot="16200000" flipH="1">
              <a:off x="16772" y="8359"/>
              <a:ext cx="2605" cy="131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10"/>
              </p:custDataLst>
            </p:nvPr>
          </p:nvSpPr>
          <p:spPr>
            <a:xfrm rot="16200000" flipH="1">
              <a:off x="16772" y="7323"/>
              <a:ext cx="2605" cy="1318"/>
            </a:xfrm>
            <a:prstGeom prst="triangl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0" name="组合 9"/>
          <p:cNvGrpSpPr/>
          <p:nvPr userDrawn="1">
            <p:custDataLst>
              <p:tags r:id="rId9"/>
            </p:custDataLst>
          </p:nvPr>
        </p:nvGrpSpPr>
        <p:grpSpPr>
          <a:xfrm>
            <a:off x="0" y="5449570"/>
            <a:ext cx="1264285" cy="1417320"/>
            <a:chOff x="-1" y="4286249"/>
            <a:chExt cx="2295525" cy="2571751"/>
          </a:xfrm>
        </p:grpSpPr>
        <p:sp>
          <p:nvSpPr>
            <p:cNvPr id="11" name="等腰三角形 10"/>
            <p:cNvSpPr/>
            <p:nvPr userDrawn="1">
              <p:custDataLst>
                <p:tags r:id="rId10"/>
              </p:custDataLst>
            </p:nvPr>
          </p:nvSpPr>
          <p:spPr>
            <a:xfrm rot="16200000" flipH="1" flipV="1">
              <a:off x="-517741" y="4803990"/>
              <a:ext cx="2295525" cy="1260044"/>
            </a:xfrm>
            <a:prstGeom prst="triangle">
              <a:avLst>
                <a:gd name="adj" fmla="val 36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11"/>
              </p:custDataLst>
            </p:nvPr>
          </p:nvSpPr>
          <p:spPr>
            <a:xfrm rot="10800000" flipH="1" flipV="1">
              <a:off x="-1" y="5597956"/>
              <a:ext cx="2295525" cy="1260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rot="10800000">
            <a:off x="612000" y="5010"/>
            <a:ext cx="779681" cy="4810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任意多边形: 形状 11"/>
          <p:cNvSpPr/>
          <p:nvPr userDrawn="1">
            <p:custDataLst>
              <p:tags r:id="rId9"/>
            </p:custDataLst>
          </p:nvPr>
        </p:nvSpPr>
        <p:spPr>
          <a:xfrm rot="5400000" flipH="1">
            <a:off x="-312420" y="312420"/>
            <a:ext cx="1868170" cy="1242695"/>
          </a:xfrm>
          <a:custGeom>
            <a:avLst/>
            <a:gdLst>
              <a:gd name="connsiteX0" fmla="*/ 3628186 w 3628186"/>
              <a:gd name="connsiteY0" fmla="*/ 2413000 h 2413000"/>
              <a:gd name="connsiteX1" fmla="*/ 3628186 w 3628186"/>
              <a:gd name="connsiteY1" fmla="*/ 1306370 h 2413000"/>
              <a:gd name="connsiteX2" fmla="*/ 2353843 w 3628186"/>
              <a:gd name="connsiteY2" fmla="*/ 0 h 2413000"/>
              <a:gd name="connsiteX3" fmla="*/ 0 w 3628186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186" h="2413000">
                <a:moveTo>
                  <a:pt x="3628186" y="2413000"/>
                </a:moveTo>
                <a:lnTo>
                  <a:pt x="3628186" y="1306370"/>
                </a:lnTo>
                <a:lnTo>
                  <a:pt x="2353843" y="0"/>
                </a:lnTo>
                <a:lnTo>
                  <a:pt x="0" y="2413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3"/>
            </p:custDataLst>
          </p:nvPr>
        </p:nvSpPr>
        <p:spPr>
          <a:xfrm rot="2700000">
            <a:off x="10494944" y="-400750"/>
            <a:ext cx="917613" cy="917613"/>
          </a:xfrm>
          <a:custGeom>
            <a:avLst/>
            <a:gdLst>
              <a:gd name="connsiteX0" fmla="*/ 0 w 917613"/>
              <a:gd name="connsiteY0" fmla="*/ 917613 h 917613"/>
              <a:gd name="connsiteX1" fmla="*/ 917613 w 917613"/>
              <a:gd name="connsiteY1" fmla="*/ 0 h 917613"/>
              <a:gd name="connsiteX2" fmla="*/ 917613 w 917613"/>
              <a:gd name="connsiteY2" fmla="*/ 917613 h 91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613" h="917613">
                <a:moveTo>
                  <a:pt x="0" y="917613"/>
                </a:moveTo>
                <a:lnTo>
                  <a:pt x="917613" y="0"/>
                </a:lnTo>
                <a:lnTo>
                  <a:pt x="917613" y="917613"/>
                </a:lnTo>
                <a:close/>
              </a:path>
            </a:pathLst>
          </a:custGeom>
          <a:ln w="127000">
            <a:solidFill>
              <a:schemeClr val="accent1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等腰三角形 8"/>
          <p:cNvSpPr/>
          <p:nvPr userDrawn="1">
            <p:custDataLst>
              <p:tags r:id="rId8"/>
            </p:custDataLst>
          </p:nvPr>
        </p:nvSpPr>
        <p:spPr>
          <a:xfrm rot="16200000" flipH="1" flipV="1">
            <a:off x="-517525" y="4803775"/>
            <a:ext cx="2295525" cy="1259840"/>
          </a:xfrm>
          <a:prstGeom prst="triangle">
            <a:avLst>
              <a:gd name="adj" fmla="val 367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rot="10800000" flipH="1" flipV="1">
            <a:off x="0" y="5598160"/>
            <a:ext cx="2295525" cy="12598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等腰三角形 13"/>
          <p:cNvSpPr/>
          <p:nvPr userDrawn="1">
            <p:custDataLst>
              <p:tags r:id="rId10"/>
            </p:custDataLst>
          </p:nvPr>
        </p:nvSpPr>
        <p:spPr>
          <a:xfrm rot="16200000" flipH="1">
            <a:off x="10950575" y="3010535"/>
            <a:ext cx="1654175" cy="8369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11"/>
            </p:custDataLst>
          </p:nvPr>
        </p:nvSpPr>
        <p:spPr>
          <a:xfrm rot="2700000">
            <a:off x="10494645" y="-400685"/>
            <a:ext cx="917575" cy="917575"/>
          </a:xfrm>
          <a:custGeom>
            <a:avLst/>
            <a:gdLst>
              <a:gd name="connsiteX0" fmla="*/ 0 w 917613"/>
              <a:gd name="connsiteY0" fmla="*/ 917613 h 917613"/>
              <a:gd name="connsiteX1" fmla="*/ 917613 w 917613"/>
              <a:gd name="connsiteY1" fmla="*/ 0 h 917613"/>
              <a:gd name="connsiteX2" fmla="*/ 917613 w 917613"/>
              <a:gd name="connsiteY2" fmla="*/ 917613 h 91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613" h="917613">
                <a:moveTo>
                  <a:pt x="0" y="917613"/>
                </a:moveTo>
                <a:lnTo>
                  <a:pt x="917613" y="0"/>
                </a:lnTo>
                <a:lnTo>
                  <a:pt x="917613" y="917613"/>
                </a:lnTo>
                <a:close/>
              </a:path>
            </a:pathLst>
          </a:custGeom>
          <a:ln w="127000">
            <a:solidFill>
              <a:schemeClr val="accent1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 userDrawn="1">
            <p:custDataLst>
              <p:tags r:id="rId2"/>
            </p:custDataLst>
          </p:nvPr>
        </p:nvSpPr>
        <p:spPr>
          <a:xfrm flipH="1">
            <a:off x="10191750" y="4888439"/>
            <a:ext cx="2000250" cy="20002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716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23828" cy="6858000"/>
          </a:xfrm>
          <a:custGeom>
            <a:avLst/>
            <a:gdLst>
              <a:gd name="connsiteX0" fmla="*/ 0 w 9123828"/>
              <a:gd name="connsiteY0" fmla="*/ 0 h 6858000"/>
              <a:gd name="connsiteX1" fmla="*/ 9123828 w 9123828"/>
              <a:gd name="connsiteY1" fmla="*/ 0 h 6858000"/>
              <a:gd name="connsiteX2" fmla="*/ 2334895 w 9123828"/>
              <a:gd name="connsiteY2" fmla="*/ 6858000 h 6858000"/>
              <a:gd name="connsiteX3" fmla="*/ 0 w 91238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3828" h="6858000">
                <a:moveTo>
                  <a:pt x="0" y="0"/>
                </a:moveTo>
                <a:lnTo>
                  <a:pt x="9123828" y="0"/>
                </a:lnTo>
                <a:lnTo>
                  <a:pt x="233489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等腰三角形 10"/>
          <p:cNvSpPr/>
          <p:nvPr userDrawn="1">
            <p:custDataLst>
              <p:tags r:id="rId6"/>
            </p:custDataLst>
          </p:nvPr>
        </p:nvSpPr>
        <p:spPr>
          <a:xfrm rot="5400000" flipH="1">
            <a:off x="-670290" y="1349010"/>
            <a:ext cx="2750280" cy="14097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8148255" y="3711324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718629" y="3769993"/>
            <a:ext cx="5484214" cy="81158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5718629" y="4642313"/>
            <a:ext cx="5484214" cy="1077985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>
            <p:custDataLst>
              <p:tags r:id="rId2"/>
            </p:custDataLst>
          </p:nvPr>
        </p:nvSpPr>
        <p:spPr>
          <a:xfrm rot="5400000" flipH="1">
            <a:off x="-835707" y="4264706"/>
            <a:ext cx="3429002" cy="17575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6550" y="0"/>
            <a:ext cx="9315450" cy="6858000"/>
          </a:xfrm>
          <a:prstGeom prst="rect">
            <a:avLst/>
          </a:prstGeom>
        </p:spPr>
      </p:pic>
      <p:sp>
        <p:nvSpPr>
          <p:cNvPr id="9" name="直角三角形 8"/>
          <p:cNvSpPr/>
          <p:nvPr userDrawn="1">
            <p:custDataLst>
              <p:tags r:id="rId5"/>
            </p:custDataLst>
          </p:nvPr>
        </p:nvSpPr>
        <p:spPr>
          <a:xfrm flipH="1">
            <a:off x="6705600" y="1371600"/>
            <a:ext cx="5486400" cy="5486400"/>
          </a:xfrm>
          <a:prstGeom prst="rtTriangl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6"/>
            </p:custDataLst>
          </p:nvPr>
        </p:nvCxnSpPr>
        <p:spPr>
          <a:xfrm>
            <a:off x="903729" y="4661898"/>
            <a:ext cx="109233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16152" y="2755901"/>
            <a:ext cx="5279848" cy="1836442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816151" y="4723613"/>
            <a:ext cx="5291703" cy="950984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 userDrawn="1">
            <p:custDataLst>
              <p:tags r:id="rId2"/>
            </p:custDataLst>
          </p:nvPr>
        </p:nvSpPr>
        <p:spPr>
          <a:xfrm flipH="1">
            <a:off x="10191750" y="4888439"/>
            <a:ext cx="2000250" cy="20002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716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23828" cy="6858000"/>
          </a:xfrm>
          <a:custGeom>
            <a:avLst/>
            <a:gdLst>
              <a:gd name="connsiteX0" fmla="*/ 0 w 9123828"/>
              <a:gd name="connsiteY0" fmla="*/ 0 h 6858000"/>
              <a:gd name="connsiteX1" fmla="*/ 9123828 w 9123828"/>
              <a:gd name="connsiteY1" fmla="*/ 0 h 6858000"/>
              <a:gd name="connsiteX2" fmla="*/ 2334895 w 9123828"/>
              <a:gd name="connsiteY2" fmla="*/ 6858000 h 6858000"/>
              <a:gd name="connsiteX3" fmla="*/ 0 w 91238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3828" h="6858000">
                <a:moveTo>
                  <a:pt x="0" y="0"/>
                </a:moveTo>
                <a:lnTo>
                  <a:pt x="9123828" y="0"/>
                </a:lnTo>
                <a:lnTo>
                  <a:pt x="233489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等腰三角形 10"/>
          <p:cNvSpPr/>
          <p:nvPr userDrawn="1">
            <p:custDataLst>
              <p:tags r:id="rId6"/>
            </p:custDataLst>
          </p:nvPr>
        </p:nvSpPr>
        <p:spPr>
          <a:xfrm rot="5400000" flipH="1">
            <a:off x="-670290" y="1349010"/>
            <a:ext cx="2750280" cy="14097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8148255" y="3711324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718629" y="3769993"/>
            <a:ext cx="5484214" cy="81158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5718629" y="4642313"/>
            <a:ext cx="5484214" cy="1077985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>
            <p:custDataLst>
              <p:tags r:id="rId2"/>
            </p:custDataLst>
          </p:nvPr>
        </p:nvSpPr>
        <p:spPr>
          <a:xfrm rot="5400000" flipH="1">
            <a:off x="-607593" y="607593"/>
            <a:ext cx="3628186" cy="2413000"/>
          </a:xfrm>
          <a:custGeom>
            <a:avLst/>
            <a:gdLst>
              <a:gd name="connsiteX0" fmla="*/ 3628186 w 3628186"/>
              <a:gd name="connsiteY0" fmla="*/ 2413000 h 2413000"/>
              <a:gd name="connsiteX1" fmla="*/ 3628186 w 3628186"/>
              <a:gd name="connsiteY1" fmla="*/ 1306370 h 2413000"/>
              <a:gd name="connsiteX2" fmla="*/ 2353843 w 3628186"/>
              <a:gd name="connsiteY2" fmla="*/ 0 h 2413000"/>
              <a:gd name="connsiteX3" fmla="*/ 0 w 3628186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186" h="2413000">
                <a:moveTo>
                  <a:pt x="3628186" y="2413000"/>
                </a:moveTo>
                <a:lnTo>
                  <a:pt x="3628186" y="1306370"/>
                </a:lnTo>
                <a:lnTo>
                  <a:pt x="2353843" y="0"/>
                </a:lnTo>
                <a:lnTo>
                  <a:pt x="0" y="2413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 userDrawn="1">
            <p:custDataLst>
              <p:tags r:id="rId3"/>
            </p:custDataLst>
          </p:nvPr>
        </p:nvSpPr>
        <p:spPr>
          <a:xfrm flipH="1">
            <a:off x="6705600" y="1371600"/>
            <a:ext cx="5486400" cy="54864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>
            <p:custDataLst>
              <p:tags r:id="rId2"/>
            </p:custDataLst>
          </p:nvPr>
        </p:nvSpPr>
        <p:spPr>
          <a:xfrm rot="5400000" flipH="1">
            <a:off x="-607593" y="607593"/>
            <a:ext cx="3628186" cy="2413000"/>
          </a:xfrm>
          <a:custGeom>
            <a:avLst/>
            <a:gdLst>
              <a:gd name="connsiteX0" fmla="*/ 3628186 w 3628186"/>
              <a:gd name="connsiteY0" fmla="*/ 2413000 h 2413000"/>
              <a:gd name="connsiteX1" fmla="*/ 3628186 w 3628186"/>
              <a:gd name="connsiteY1" fmla="*/ 1306370 h 2413000"/>
              <a:gd name="connsiteX2" fmla="*/ 2353843 w 3628186"/>
              <a:gd name="connsiteY2" fmla="*/ 0 h 2413000"/>
              <a:gd name="connsiteX3" fmla="*/ 0 w 3628186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186" h="2413000">
                <a:moveTo>
                  <a:pt x="3628186" y="2413000"/>
                </a:moveTo>
                <a:lnTo>
                  <a:pt x="3628186" y="1306370"/>
                </a:lnTo>
                <a:lnTo>
                  <a:pt x="2353843" y="0"/>
                </a:lnTo>
                <a:lnTo>
                  <a:pt x="0" y="2413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直角三角形 6"/>
          <p:cNvSpPr/>
          <p:nvPr userDrawn="1">
            <p:custDataLst>
              <p:tags r:id="rId3"/>
            </p:custDataLst>
          </p:nvPr>
        </p:nvSpPr>
        <p:spPr>
          <a:xfrm flipH="1">
            <a:off x="6705600" y="1371600"/>
            <a:ext cx="5486400" cy="54864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>
            <p:custDataLst>
              <p:tags r:id="rId2"/>
            </p:custDataLst>
          </p:nvPr>
        </p:nvSpPr>
        <p:spPr>
          <a:xfrm rot="5400000">
            <a:off x="0" y="0"/>
            <a:ext cx="3429000" cy="342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等腰三角形 7"/>
          <p:cNvSpPr/>
          <p:nvPr userDrawn="1">
            <p:custDataLst>
              <p:tags r:id="rId3"/>
            </p:custDataLst>
          </p:nvPr>
        </p:nvSpPr>
        <p:spPr>
          <a:xfrm rot="5400000" flipV="1">
            <a:off x="10414215" y="4803990"/>
            <a:ext cx="2295525" cy="1260044"/>
          </a:xfrm>
          <a:prstGeom prst="triangle">
            <a:avLst>
              <a:gd name="adj" fmla="val 367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>
            <p:custDataLst>
              <p:tags r:id="rId4"/>
            </p:custDataLst>
          </p:nvPr>
        </p:nvSpPr>
        <p:spPr>
          <a:xfrm rot="10800000" flipV="1">
            <a:off x="9896475" y="5597956"/>
            <a:ext cx="2295525" cy="126004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6" name="直接连接符 5"/>
          <p:cNvCxnSpPr/>
          <p:nvPr userDrawn="1">
            <p:custDataLst>
              <p:tags r:id="rId5"/>
            </p:custDataLst>
          </p:nvPr>
        </p:nvCxnSpPr>
        <p:spPr>
          <a:xfrm>
            <a:off x="5767005" y="3578588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96458" y="2220685"/>
            <a:ext cx="7199086" cy="1295791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2496458" y="3657599"/>
            <a:ext cx="7199086" cy="11175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6"/>
            </p:custDataLst>
          </p:nvPr>
        </p:nvGrpSpPr>
        <p:grpSpPr>
          <a:xfrm flipH="1">
            <a:off x="11041380" y="5568950"/>
            <a:ext cx="1150620" cy="1289050"/>
            <a:chOff x="-1" y="4286249"/>
            <a:chExt cx="2295525" cy="2571751"/>
          </a:xfrm>
        </p:grpSpPr>
        <p:sp>
          <p:nvSpPr>
            <p:cNvPr id="6" name="等腰三角形 5"/>
            <p:cNvSpPr/>
            <p:nvPr userDrawn="1">
              <p:custDataLst>
                <p:tags r:id="rId7"/>
              </p:custDataLst>
            </p:nvPr>
          </p:nvSpPr>
          <p:spPr>
            <a:xfrm rot="16200000" flipH="1" flipV="1">
              <a:off x="-517741" y="4803990"/>
              <a:ext cx="2295525" cy="1260044"/>
            </a:xfrm>
            <a:prstGeom prst="triangle">
              <a:avLst>
                <a:gd name="adj" fmla="val 36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>
              <p:custDataLst>
                <p:tags r:id="rId8"/>
              </p:custDataLst>
            </p:nvPr>
          </p:nvSpPr>
          <p:spPr>
            <a:xfrm rot="10800000" flipH="1" flipV="1">
              <a:off x="-1" y="5597956"/>
              <a:ext cx="2295525" cy="1260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11250930" y="4520565"/>
            <a:ext cx="648335" cy="1790700"/>
            <a:chOff x="17415" y="6680"/>
            <a:chExt cx="1318" cy="3640"/>
          </a:xfrm>
        </p:grpSpPr>
        <p:sp>
          <p:nvSpPr>
            <p:cNvPr id="9" name="等腰三角形 8"/>
            <p:cNvSpPr/>
            <p:nvPr userDrawn="1">
              <p:custDataLst>
                <p:tags r:id="rId9"/>
              </p:custDataLst>
            </p:nvPr>
          </p:nvSpPr>
          <p:spPr>
            <a:xfrm rot="16200000" flipH="1">
              <a:off x="16772" y="8359"/>
              <a:ext cx="2605" cy="131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10"/>
              </p:custDataLst>
            </p:nvPr>
          </p:nvSpPr>
          <p:spPr>
            <a:xfrm rot="16200000" flipH="1">
              <a:off x="16772" y="7323"/>
              <a:ext cx="2605" cy="1318"/>
            </a:xfrm>
            <a:prstGeom prst="triangl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0" name="组合 9"/>
          <p:cNvGrpSpPr/>
          <p:nvPr userDrawn="1">
            <p:custDataLst>
              <p:tags r:id="rId9"/>
            </p:custDataLst>
          </p:nvPr>
        </p:nvGrpSpPr>
        <p:grpSpPr>
          <a:xfrm>
            <a:off x="0" y="5449570"/>
            <a:ext cx="1264285" cy="1417320"/>
            <a:chOff x="-1" y="4286249"/>
            <a:chExt cx="2295525" cy="2571751"/>
          </a:xfrm>
        </p:grpSpPr>
        <p:sp>
          <p:nvSpPr>
            <p:cNvPr id="11" name="等腰三角形 10"/>
            <p:cNvSpPr/>
            <p:nvPr userDrawn="1">
              <p:custDataLst>
                <p:tags r:id="rId10"/>
              </p:custDataLst>
            </p:nvPr>
          </p:nvSpPr>
          <p:spPr>
            <a:xfrm rot="16200000" flipH="1" flipV="1">
              <a:off x="-517741" y="4803990"/>
              <a:ext cx="2295525" cy="1260044"/>
            </a:xfrm>
            <a:prstGeom prst="triangle">
              <a:avLst>
                <a:gd name="adj" fmla="val 36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11"/>
              </p:custDataLst>
            </p:nvPr>
          </p:nvSpPr>
          <p:spPr>
            <a:xfrm rot="10800000" flipH="1" flipV="1">
              <a:off x="-1" y="5597956"/>
              <a:ext cx="2295525" cy="1260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rot="10800000">
            <a:off x="612000" y="5010"/>
            <a:ext cx="779681" cy="4810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任意多边形: 形状 11"/>
          <p:cNvSpPr/>
          <p:nvPr userDrawn="1">
            <p:custDataLst>
              <p:tags r:id="rId9"/>
            </p:custDataLst>
          </p:nvPr>
        </p:nvSpPr>
        <p:spPr>
          <a:xfrm rot="5400000" flipH="1">
            <a:off x="-312420" y="312420"/>
            <a:ext cx="1868170" cy="1242695"/>
          </a:xfrm>
          <a:custGeom>
            <a:avLst/>
            <a:gdLst>
              <a:gd name="connsiteX0" fmla="*/ 3628186 w 3628186"/>
              <a:gd name="connsiteY0" fmla="*/ 2413000 h 2413000"/>
              <a:gd name="connsiteX1" fmla="*/ 3628186 w 3628186"/>
              <a:gd name="connsiteY1" fmla="*/ 1306370 h 2413000"/>
              <a:gd name="connsiteX2" fmla="*/ 2353843 w 3628186"/>
              <a:gd name="connsiteY2" fmla="*/ 0 h 2413000"/>
              <a:gd name="connsiteX3" fmla="*/ 0 w 3628186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186" h="2413000">
                <a:moveTo>
                  <a:pt x="3628186" y="2413000"/>
                </a:moveTo>
                <a:lnTo>
                  <a:pt x="3628186" y="1306370"/>
                </a:lnTo>
                <a:lnTo>
                  <a:pt x="2353843" y="0"/>
                </a:lnTo>
                <a:lnTo>
                  <a:pt x="0" y="2413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3"/>
            </p:custDataLst>
          </p:nvPr>
        </p:nvSpPr>
        <p:spPr>
          <a:xfrm rot="2700000">
            <a:off x="10494944" y="-400750"/>
            <a:ext cx="917613" cy="917613"/>
          </a:xfrm>
          <a:custGeom>
            <a:avLst/>
            <a:gdLst>
              <a:gd name="connsiteX0" fmla="*/ 0 w 917613"/>
              <a:gd name="connsiteY0" fmla="*/ 917613 h 917613"/>
              <a:gd name="connsiteX1" fmla="*/ 917613 w 917613"/>
              <a:gd name="connsiteY1" fmla="*/ 0 h 917613"/>
              <a:gd name="connsiteX2" fmla="*/ 917613 w 917613"/>
              <a:gd name="connsiteY2" fmla="*/ 917613 h 91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613" h="917613">
                <a:moveTo>
                  <a:pt x="0" y="917613"/>
                </a:moveTo>
                <a:lnTo>
                  <a:pt x="917613" y="0"/>
                </a:lnTo>
                <a:lnTo>
                  <a:pt x="917613" y="917613"/>
                </a:lnTo>
                <a:close/>
              </a:path>
            </a:pathLst>
          </a:custGeom>
          <a:ln w="127000">
            <a:solidFill>
              <a:schemeClr val="accent1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等腰三角形 8"/>
          <p:cNvSpPr/>
          <p:nvPr userDrawn="1">
            <p:custDataLst>
              <p:tags r:id="rId8"/>
            </p:custDataLst>
          </p:nvPr>
        </p:nvSpPr>
        <p:spPr>
          <a:xfrm rot="16200000" flipH="1" flipV="1">
            <a:off x="-517525" y="4803775"/>
            <a:ext cx="2295525" cy="1259840"/>
          </a:xfrm>
          <a:prstGeom prst="triangle">
            <a:avLst>
              <a:gd name="adj" fmla="val 367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rot="10800000" flipH="1" flipV="1">
            <a:off x="0" y="5598160"/>
            <a:ext cx="2295525" cy="12598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等腰三角形 13"/>
          <p:cNvSpPr/>
          <p:nvPr userDrawn="1">
            <p:custDataLst>
              <p:tags r:id="rId10"/>
            </p:custDataLst>
          </p:nvPr>
        </p:nvSpPr>
        <p:spPr>
          <a:xfrm rot="16200000" flipH="1">
            <a:off x="10950575" y="3010535"/>
            <a:ext cx="1654175" cy="8369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11"/>
            </p:custDataLst>
          </p:nvPr>
        </p:nvSpPr>
        <p:spPr>
          <a:xfrm rot="2700000">
            <a:off x="10494645" y="-400685"/>
            <a:ext cx="917575" cy="917575"/>
          </a:xfrm>
          <a:custGeom>
            <a:avLst/>
            <a:gdLst>
              <a:gd name="connsiteX0" fmla="*/ 0 w 917613"/>
              <a:gd name="connsiteY0" fmla="*/ 917613 h 917613"/>
              <a:gd name="connsiteX1" fmla="*/ 917613 w 917613"/>
              <a:gd name="connsiteY1" fmla="*/ 0 h 917613"/>
              <a:gd name="connsiteX2" fmla="*/ 917613 w 917613"/>
              <a:gd name="connsiteY2" fmla="*/ 917613 h 91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613" h="917613">
                <a:moveTo>
                  <a:pt x="0" y="917613"/>
                </a:moveTo>
                <a:lnTo>
                  <a:pt x="917613" y="0"/>
                </a:lnTo>
                <a:lnTo>
                  <a:pt x="917613" y="917613"/>
                </a:lnTo>
                <a:close/>
              </a:path>
            </a:pathLst>
          </a:custGeom>
          <a:ln w="127000">
            <a:solidFill>
              <a:schemeClr val="accent1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2" Type="http://schemas.openxmlformats.org/officeDocument/2006/relationships/theme" Target="../theme/theme2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6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2" Type="http://schemas.openxmlformats.org/officeDocument/2006/relationships/theme" Target="../theme/theme3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98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5" Type="http://schemas.openxmlformats.org/officeDocument/2006/relationships/theme" Target="../theme/theme4.xml"/><Relationship Id="rId24" Type="http://schemas.openxmlformats.org/officeDocument/2006/relationships/tags" Target="../tags/tag538.xml"/><Relationship Id="rId23" Type="http://schemas.openxmlformats.org/officeDocument/2006/relationships/tags" Target="../tags/tag537.xml"/><Relationship Id="rId22" Type="http://schemas.openxmlformats.org/officeDocument/2006/relationships/tags" Target="../tags/tag536.xml"/><Relationship Id="rId21" Type="http://schemas.openxmlformats.org/officeDocument/2006/relationships/tags" Target="../tags/tag535.xml"/><Relationship Id="rId20" Type="http://schemas.openxmlformats.org/officeDocument/2006/relationships/tags" Target="../tags/tag534.xml"/><Relationship Id="rId2" Type="http://schemas.openxmlformats.org/officeDocument/2006/relationships/slideLayout" Target="../slideLayouts/slideLayout56.xml"/><Relationship Id="rId19" Type="http://schemas.openxmlformats.org/officeDocument/2006/relationships/tags" Target="../tags/tag533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tags" Target="../tags/tag53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3" Type="http://schemas.openxmlformats.org/officeDocument/2006/relationships/tags" Target="../tags/tag566.xml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7.png"/><Relationship Id="rId3" Type="http://schemas.openxmlformats.org/officeDocument/2006/relationships/tags" Target="../tags/tag567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tags" Target="../tags/tag568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570.xml"/><Relationship Id="rId7" Type="http://schemas.microsoft.com/office/2007/relationships/media" Target="../media/media5.mp4"/><Relationship Id="rId6" Type="http://schemas.openxmlformats.org/officeDocument/2006/relationships/video" Target="../media/media5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569.xml"/><Relationship Id="rId2" Type="http://schemas.microsoft.com/office/2007/relationships/media" Target="../media/media4.mp4"/><Relationship Id="rId10" Type="http://schemas.openxmlformats.org/officeDocument/2006/relationships/slideLayout" Target="../slideLayouts/slideLayout6.xml"/><Relationship Id="rId1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tags" Target="../tags/tag571.xml"/><Relationship Id="rId2" Type="http://schemas.microsoft.com/office/2007/relationships/media" Target="../media/media6.avi"/><Relationship Id="rId1" Type="http://schemas.openxmlformats.org/officeDocument/2006/relationships/video" Target="../media/media6.avi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tags" Target="../tags/tag572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573.xml"/><Relationship Id="rId2" Type="http://schemas.microsoft.com/office/2007/relationships/media" Target="../media/media8.avi"/><Relationship Id="rId1" Type="http://schemas.openxmlformats.org/officeDocument/2006/relationships/video" Target="../media/media8.avi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574.xml"/><Relationship Id="rId2" Type="http://schemas.microsoft.com/office/2007/relationships/media" Target="../media/media9.avi"/><Relationship Id="rId1" Type="http://schemas.openxmlformats.org/officeDocument/2006/relationships/video" Target="../media/media9.avi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575.xml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9" Type="http://schemas.microsoft.com/office/2007/relationships/media" Target="../media/media12.mp4"/><Relationship Id="rId8" Type="http://schemas.openxmlformats.org/officeDocument/2006/relationships/video" Target="../media/media12.mp4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tags" Target="../tags/tag577.xml"/><Relationship Id="rId3" Type="http://schemas.microsoft.com/office/2007/relationships/media" Target="../media/media11.mp4"/><Relationship Id="rId2" Type="http://schemas.openxmlformats.org/officeDocument/2006/relationships/video" Target="../media/media11.mp4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10" Type="http://schemas.openxmlformats.org/officeDocument/2006/relationships/tags" Target="../tags/tag578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8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image" Target="../media/image34.jpeg"/><Relationship Id="rId1" Type="http://schemas.openxmlformats.org/officeDocument/2006/relationships/tags" Target="../tags/tag57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46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tags" Target="../tags/tag5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4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tags" Target="../tags/tag555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8" Type="http://schemas.openxmlformats.org/officeDocument/2006/relationships/slideLayout" Target="../slideLayouts/slideLayout60.xml"/><Relationship Id="rId17" Type="http://schemas.openxmlformats.org/officeDocument/2006/relationships/tags" Target="../tags/tag564.xml"/><Relationship Id="rId16" Type="http://schemas.openxmlformats.org/officeDocument/2006/relationships/tags" Target="../tags/tag563.xml"/><Relationship Id="rId15" Type="http://schemas.openxmlformats.org/officeDocument/2006/relationships/tags" Target="../tags/tag562.xml"/><Relationship Id="rId14" Type="http://schemas.openxmlformats.org/officeDocument/2006/relationships/tags" Target="../tags/tag561.xml"/><Relationship Id="rId13" Type="http://schemas.openxmlformats.org/officeDocument/2006/relationships/tags" Target="../tags/tag560.xml"/><Relationship Id="rId12" Type="http://schemas.openxmlformats.org/officeDocument/2006/relationships/tags" Target="../tags/tag559.xml"/><Relationship Id="rId11" Type="http://schemas.openxmlformats.org/officeDocument/2006/relationships/tags" Target="../tags/tag558.xml"/><Relationship Id="rId10" Type="http://schemas.openxmlformats.org/officeDocument/2006/relationships/tags" Target="../tags/tag557.xml"/><Relationship Id="rId1" Type="http://schemas.openxmlformats.org/officeDocument/2006/relationships/tags" Target="../tags/tag5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1219210" y="2063396"/>
            <a:ext cx="4826038" cy="1167765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dirty="0">
                <a:solidFill>
                  <a:schemeClr val="lt1"/>
                </a:solidFill>
                <a:cs typeface="汉仪旗黑-85S" panose="00020600040101010101" pitchFamily="18" charset="-122"/>
              </a:rPr>
              <a:t>ICS Project</a:t>
            </a:r>
            <a:endParaRPr lang="en-US" altLang="zh-CN" sz="5400" dirty="0">
              <a:solidFill>
                <a:schemeClr val="l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5" name="副标题 4"/>
          <p:cNvSpPr txBox="1"/>
          <p:nvPr>
            <p:custDataLst>
              <p:tags r:id="rId2"/>
            </p:custDataLst>
          </p:nvPr>
        </p:nvSpPr>
        <p:spPr>
          <a:xfrm>
            <a:off x="6045210" y="4674137"/>
            <a:ext cx="4368683" cy="145142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2000" b="0" i="0" noProof="0" dirty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By     Alex Ni Jiasheng</a:t>
            </a:r>
            <a:endParaRPr kumimoji="0" lang="en-US" altLang="zh-CN" sz="2000" b="0" i="0" noProof="0" dirty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2000" b="0" i="0" noProof="0" dirty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         Jiang Daokang</a:t>
            </a:r>
            <a:endParaRPr kumimoji="0" lang="en-US" altLang="zh-CN" sz="2000" b="0" i="0" noProof="0" dirty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endParaRPr kumimoji="0" lang="en-US" altLang="zh-CN" sz="2000" b="0" i="0" noProof="0" dirty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endParaRPr kumimoji="0" lang="en-US" altLang="zh-CN" sz="2000" b="0" i="0" noProof="0" dirty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7950" y="3230880"/>
            <a:ext cx="40900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noProof="0" dirty="0">
                <a:ln>
                  <a:noFill/>
                </a:ln>
                <a:solidFill>
                  <a:schemeClr val="lt1"/>
                </a:solidFill>
                <a:effectLst/>
                <a:sym typeface="+mn-ea"/>
              </a:rPr>
              <a:t>A GUI For Chatting System</a:t>
            </a:r>
            <a:endParaRPr lang="en-US" altLang="zh-CN" sz="2400" noProof="0" dirty="0">
              <a:ln>
                <a:noFill/>
              </a:ln>
              <a:solidFill>
                <a:schemeClr val="lt1"/>
              </a:solidFill>
              <a:effectLst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Invitation</a:t>
            </a:r>
            <a:endParaRPr lang="en-US" altLang="zh-CN" sz="4000"/>
          </a:p>
        </p:txBody>
      </p:sp>
      <p:pic>
        <p:nvPicPr>
          <p:cNvPr id="2" name="Invita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79245" y="1181735"/>
            <a:ext cx="8863330" cy="4718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File Transferring</a:t>
            </a:r>
            <a:endParaRPr lang="en-US" altLang="zh-CN" sz="4000"/>
          </a:p>
        </p:txBody>
      </p:sp>
      <p:pic>
        <p:nvPicPr>
          <p:cNvPr id="4" name="文件传输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9140" y="1170940"/>
            <a:ext cx="817372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Asychronous Voice Chatting</a:t>
            </a:r>
            <a:endParaRPr lang="en-US" altLang="zh-CN" sz="4000"/>
          </a:p>
        </p:txBody>
      </p:sp>
      <p:pic>
        <p:nvPicPr>
          <p:cNvPr id="2" name="语音功能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0565" y="1201420"/>
            <a:ext cx="8046085" cy="4276725"/>
          </a:xfrm>
          <a:prstGeom prst="rect">
            <a:avLst/>
          </a:prstGeom>
        </p:spPr>
      </p:pic>
      <p:pic>
        <p:nvPicPr>
          <p:cNvPr id="3" name="图片 2" descr="Screenshot_20201213_2018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070" y="5478145"/>
            <a:ext cx="5359400" cy="100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4400"/>
              <a:t>FileClouding</a:t>
            </a:r>
            <a:endParaRPr lang="en-US" altLang="zh-CN" sz="4400"/>
          </a:p>
        </p:txBody>
      </p:sp>
      <p:pic>
        <p:nvPicPr>
          <p:cNvPr id="14" name="导出_16535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240" y="1147445"/>
            <a:ext cx="8359775" cy="4695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835" y="2584450"/>
            <a:ext cx="1920240" cy="937260"/>
          </a:xfrm>
          <a:prstGeom prst="rect">
            <a:avLst/>
          </a:prstGeom>
        </p:spPr>
      </p:pic>
      <p:pic>
        <p:nvPicPr>
          <p:cNvPr id="4" name="文件传输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7240" y="1147445"/>
            <a:ext cx="8360410" cy="4695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Local Music Player</a:t>
            </a:r>
            <a:endParaRPr lang="en-US" altLang="zh-CN" sz="4000"/>
          </a:p>
        </p:txBody>
      </p:sp>
      <p:pic>
        <p:nvPicPr>
          <p:cNvPr id="7" name="本地音乐播放器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38885" y="1205865"/>
            <a:ext cx="9301480" cy="4594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Music Download</a:t>
            </a:r>
            <a:endParaRPr lang="en-US" altLang="zh-CN" sz="4000"/>
          </a:p>
        </p:txBody>
      </p:sp>
      <p:pic>
        <p:nvPicPr>
          <p:cNvPr id="3" name="20201212-1602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95120" y="1224280"/>
            <a:ext cx="8704580" cy="440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Calculator </a:t>
            </a:r>
            <a:endParaRPr lang="en-US" altLang="zh-CN" sz="4000"/>
          </a:p>
        </p:txBody>
      </p:sp>
      <p:pic>
        <p:nvPicPr>
          <p:cNvPr id="9" name="计算器 (2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1825" y="1454785"/>
            <a:ext cx="8695690" cy="44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9882" y="175895"/>
            <a:ext cx="10852237" cy="441964"/>
          </a:xfrm>
        </p:spPr>
        <p:txBody>
          <a:bodyPr/>
          <a:p>
            <a:pPr algn="ctr"/>
            <a:r>
              <a:rPr lang="en-US" altLang="zh-CN" sz="4000"/>
              <a:t>Poem Search</a:t>
            </a:r>
            <a:endParaRPr lang="en-US" altLang="zh-CN" sz="4000"/>
          </a:p>
        </p:txBody>
      </p:sp>
      <p:sp>
        <p:nvSpPr>
          <p:cNvPr id="7" name="标题 5"/>
          <p:cNvSpPr>
            <a:spLocks noGrp="1"/>
          </p:cNvSpPr>
          <p:nvPr/>
        </p:nvSpPr>
        <p:spPr>
          <a:xfrm>
            <a:off x="891497" y="123317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sz="4000"/>
              <a:t>Chat History</a:t>
            </a:r>
            <a:endParaRPr lang="en-US" altLang="zh-CN" sz="4000"/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25127" y="72136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sz="3600"/>
              <a:t>And</a:t>
            </a:r>
            <a:endParaRPr lang="en-US" altLang="zh-CN" sz="3600"/>
          </a:p>
        </p:txBody>
      </p:sp>
      <p:pic>
        <p:nvPicPr>
          <p:cNvPr id="9" name="本地化功能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7565" y="1957705"/>
            <a:ext cx="8235950" cy="410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Offline Games(Just for a taste of Pygame Module)</a:t>
            </a:r>
            <a:endParaRPr lang="en-US" altLang="zh-CN"/>
          </a:p>
        </p:txBody>
      </p:sp>
      <p:pic>
        <p:nvPicPr>
          <p:cNvPr id="3" name="游戏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5440" y="1295400"/>
            <a:ext cx="854456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7189" y="4277358"/>
            <a:ext cx="5484214" cy="8115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Techniques and Source Code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522085" y="2139315"/>
            <a:ext cx="1607820" cy="15697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04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Motivatioin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5718810" y="4642485"/>
            <a:ext cx="5484495" cy="1970405"/>
          </a:xfrm>
        </p:spPr>
        <p:txBody>
          <a:bodyPr>
            <a:normAutofit/>
          </a:bodyPr>
          <a:p>
            <a:r>
              <a:rPr lang="en-US" altLang="zh-CN"/>
              <a:t>Simulation of real-world chatting system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532245" y="2200275"/>
            <a:ext cx="1607820" cy="15697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uiExpand="1" build="p"/>
      <p:bldP spid="5" grpId="1" build="p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FileTransferring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1127125"/>
            <a:ext cx="4198620" cy="534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48385"/>
            <a:ext cx="5072380" cy="54279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4340" y="4084955"/>
            <a:ext cx="3248660" cy="1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63065" y="4446905"/>
            <a:ext cx="3331210" cy="1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04340" y="4811395"/>
            <a:ext cx="3248660" cy="1492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821680" y="1435100"/>
            <a:ext cx="5081905" cy="1460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821680" y="3169920"/>
            <a:ext cx="3823970" cy="1460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821680" y="4630420"/>
            <a:ext cx="3823970" cy="19119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9" grpId="0" bldLvl="0" animBg="1"/>
      <p:bldP spid="9" grpId="1" animBg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1" grpId="1" animBg="1"/>
      <p:bldP spid="8" grpId="0" bldLvl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Threading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885190"/>
            <a:ext cx="4168140" cy="4763770"/>
          </a:xfrm>
          <a:prstGeom prst="rect">
            <a:avLst/>
          </a:prstGeom>
        </p:spPr>
      </p:pic>
      <p:pic>
        <p:nvPicPr>
          <p:cNvPr id="5" name="20201213-19234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1635" y="1576705"/>
            <a:ext cx="2374265" cy="2494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745" y="692785"/>
            <a:ext cx="5676900" cy="883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095" y="1657985"/>
            <a:ext cx="5589270" cy="4491355"/>
          </a:xfrm>
          <a:prstGeom prst="rect">
            <a:avLst/>
          </a:prstGeom>
        </p:spPr>
      </p:pic>
      <p:pic>
        <p:nvPicPr>
          <p:cNvPr id="6" name="20201213-192713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93355" y="1577340"/>
            <a:ext cx="2011680" cy="2493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9882" y="402590"/>
            <a:ext cx="10852237" cy="441964"/>
          </a:xfrm>
        </p:spPr>
        <p:txBody>
          <a:bodyPr/>
          <a:p>
            <a:r>
              <a:rPr lang="en-US" altLang="zh-CN"/>
              <a:t>Web Crawling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360" y="1225550"/>
            <a:ext cx="10847070" cy="386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2"/>
          </p:nvPr>
        </p:nvSpPr>
        <p:spPr>
          <a:xfrm>
            <a:off x="972185" y="2178050"/>
            <a:ext cx="6266815" cy="1784985"/>
          </a:xfrm>
        </p:spPr>
        <p:txBody>
          <a:bodyPr/>
          <a:p>
            <a:r>
              <a:rPr lang="en-US" altLang="zh-CN"/>
              <a:t>More to realize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meihua_service_cache\jpg/7db400239a10a8538a290d30021c23c8.jpg7db400239a10a8538a290d30021c23c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30750" r="30750"/>
          <a:stretch>
            <a:fillRect/>
          </a:stretch>
        </p:blipFill>
        <p:spPr>
          <a:xfrm>
            <a:off x="0" y="0"/>
            <a:ext cx="469392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2000" y="0"/>
                </a:lnTo>
                <a:lnTo>
                  <a:pt x="120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303520" y="612717"/>
            <a:ext cx="597408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Few things to explore</a:t>
            </a:r>
            <a:endParaRPr lang="en-US" altLang="zh-CN" sz="40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5303520" y="2062480"/>
            <a:ext cx="5974080" cy="35953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opencv to realize realtime voice chatting and video chatting.</a:t>
            </a:r>
            <a:endParaRPr lang="en-US" altLang="zh-CN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Iconize all the buttons.</a:t>
            </a:r>
            <a:endParaRPr lang="en-US" altLang="zh-CN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Integrate animation into the GUI.</a:t>
            </a:r>
            <a:endParaRPr lang="en-US" altLang="zh-CN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Distribute the chatting system to linux server.</a:t>
            </a:r>
            <a:endParaRPr lang="en-US" altLang="zh-CN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Local game:Better AI, better map design, more visual and audio interaction.</a:t>
            </a:r>
            <a:endParaRPr lang="en-US" altLang="zh-CN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2"/>
          </p:nvPr>
        </p:nvSpPr>
        <p:spPr/>
        <p:txBody>
          <a:bodyPr/>
          <a:p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/>
          <p:nvPr>
            <p:ph type="body" idx="1"/>
          </p:nvPr>
        </p:nvSpPr>
        <p:spPr>
          <a:xfrm>
            <a:off x="1212221" y="2536982"/>
            <a:ext cx="4825403" cy="640394"/>
          </a:xfrm>
        </p:spPr>
        <p:txBody>
          <a:bodyPr>
            <a:noAutofit/>
          </a:bodyPr>
          <a:p>
            <a:r>
              <a:rPr lang="en-US" altLang="zh-CN" sz="5400" b="1"/>
              <a:t>Q&amp;A</a:t>
            </a:r>
            <a:endParaRPr lang="en-US" altLang="zh-CN" sz="5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340" y="1628775"/>
            <a:ext cx="5623560" cy="2926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1483995"/>
            <a:ext cx="5756275" cy="358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447675"/>
            <a:ext cx="7150100" cy="580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-110948" y="2764791"/>
            <a:ext cx="5279848" cy="183644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altLang="zh-CN" sz="480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046939" y="4684243"/>
            <a:ext cx="5291703" cy="950984"/>
          </a:xfrm>
        </p:spPr>
        <p:txBody>
          <a:bodyPr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886460" y="2317750"/>
            <a:ext cx="1607820" cy="15697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build="p"/>
      <p:bldP spid="12" grpId="1" build="p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6185" y="247650"/>
            <a:ext cx="7134225" cy="694690"/>
          </a:xfrm>
        </p:spPr>
        <p:txBody>
          <a:bodyPr>
            <a:normAutofit fontScale="90000"/>
          </a:bodyPr>
          <a:lstStyle/>
          <a:p>
            <a:r>
              <a:rPr lang="en-US" altLang="zh-CN" sz="3550">
                <a:sym typeface="+mn-ea"/>
              </a:rPr>
              <a:t>Home Page(Not Chatting)</a:t>
            </a:r>
            <a:endParaRPr lang="en-US" altLang="zh-CN" sz="355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935" y="1076960"/>
            <a:ext cx="6562090" cy="5326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3600"/>
              <a:t>Home Page(Chatting)</a:t>
            </a:r>
            <a:endParaRPr lang="en-US" altLang="zh-CN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1365885"/>
            <a:ext cx="5492750" cy="4440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1365885"/>
            <a:ext cx="5729605" cy="4443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 flipH="1">
            <a:off x="11041380" y="5568950"/>
            <a:ext cx="1150620" cy="1289050"/>
            <a:chOff x="-1" y="4286249"/>
            <a:chExt cx="2295525" cy="2571751"/>
          </a:xfrm>
        </p:grpSpPr>
        <p:sp>
          <p:nvSpPr>
            <p:cNvPr id="12" name="等腰三角形 11"/>
            <p:cNvSpPr/>
            <p:nvPr userDrawn="1">
              <p:custDataLst>
                <p:tags r:id="rId2"/>
              </p:custDataLst>
            </p:nvPr>
          </p:nvSpPr>
          <p:spPr>
            <a:xfrm rot="16200000" flipH="1" flipV="1">
              <a:off x="-517741" y="4803990"/>
              <a:ext cx="2295525" cy="1260044"/>
            </a:xfrm>
            <a:prstGeom prst="triangle">
              <a:avLst>
                <a:gd name="adj" fmla="val 36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 userDrawn="1">
              <p:custDataLst>
                <p:tags r:id="rId3"/>
              </p:custDataLst>
            </p:nvPr>
          </p:nvSpPr>
          <p:spPr>
            <a:xfrm rot="10800000" flipH="1" flipV="1">
              <a:off x="-1" y="5597956"/>
              <a:ext cx="2295525" cy="1260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直角三角形 35"/>
          <p:cNvSpPr/>
          <p:nvPr>
            <p:custDataLst>
              <p:tags r:id="rId4"/>
            </p:custDataLst>
          </p:nvPr>
        </p:nvSpPr>
        <p:spPr>
          <a:xfrm flipV="1">
            <a:off x="0" y="5858406"/>
            <a:ext cx="1042559" cy="999593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直角三角形 36"/>
          <p:cNvSpPr/>
          <p:nvPr>
            <p:custDataLst>
              <p:tags r:id="rId5"/>
            </p:custDataLst>
          </p:nvPr>
        </p:nvSpPr>
        <p:spPr>
          <a:xfrm flipH="1">
            <a:off x="11149441" y="5858406"/>
            <a:ext cx="1042559" cy="999593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19"/>
          <p:cNvSpPr/>
          <p:nvPr>
            <p:custDataLst>
              <p:tags r:id="rId6"/>
            </p:custDataLst>
          </p:nvPr>
        </p:nvSpPr>
        <p:spPr>
          <a:xfrm flipH="1">
            <a:off x="9650627" y="3973856"/>
            <a:ext cx="1498814" cy="1498814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>
            <p:custDataLst>
              <p:tags r:id="rId7"/>
            </p:custDataLst>
          </p:nvPr>
        </p:nvSpPr>
        <p:spPr>
          <a:xfrm>
            <a:off x="6236054" y="1671940"/>
            <a:ext cx="4913387" cy="3800730"/>
          </a:xfrm>
          <a:custGeom>
            <a:avLst/>
            <a:gdLst>
              <a:gd name="connsiteX0" fmla="*/ 2753832 w 4913387"/>
              <a:gd name="connsiteY0" fmla="*/ 0 h 3800730"/>
              <a:gd name="connsiteX1" fmla="*/ 4913387 w 4913387"/>
              <a:gd name="connsiteY1" fmla="*/ 0 h 3800730"/>
              <a:gd name="connsiteX2" fmla="*/ 4913387 w 4913387"/>
              <a:gd name="connsiteY2" fmla="*/ 2301916 h 3800730"/>
              <a:gd name="connsiteX3" fmla="*/ 3414573 w 4913387"/>
              <a:gd name="connsiteY3" fmla="*/ 3800730 h 3800730"/>
              <a:gd name="connsiteX4" fmla="*/ 0 w 4913387"/>
              <a:gd name="connsiteY4" fmla="*/ 3800730 h 3800730"/>
              <a:gd name="connsiteX5" fmla="*/ 0 w 4913387"/>
              <a:gd name="connsiteY5" fmla="*/ 2753832 h 380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3387" h="3800730">
                <a:moveTo>
                  <a:pt x="2753832" y="0"/>
                </a:moveTo>
                <a:lnTo>
                  <a:pt x="4913387" y="0"/>
                </a:lnTo>
                <a:lnTo>
                  <a:pt x="4913387" y="2301916"/>
                </a:lnTo>
                <a:lnTo>
                  <a:pt x="3414573" y="3800730"/>
                </a:lnTo>
                <a:lnTo>
                  <a:pt x="0" y="3800730"/>
                </a:lnTo>
                <a:lnTo>
                  <a:pt x="0" y="275383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>
            <p:custDataLst>
              <p:tags r:id="rId8"/>
            </p:custDataLst>
          </p:nvPr>
        </p:nvSpPr>
        <p:spPr>
          <a:xfrm flipV="1">
            <a:off x="6236054" y="1671940"/>
            <a:ext cx="2753832" cy="2753832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17"/>
          <p:cNvSpPr/>
          <p:nvPr>
            <p:custDataLst>
              <p:tags r:id="rId9"/>
            </p:custDataLst>
          </p:nvPr>
        </p:nvSpPr>
        <p:spPr>
          <a:xfrm flipH="1">
            <a:off x="4457132" y="3973856"/>
            <a:ext cx="1498814" cy="1498814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10"/>
            </p:custDataLst>
          </p:nvPr>
        </p:nvSpPr>
        <p:spPr>
          <a:xfrm>
            <a:off x="1042559" y="1671940"/>
            <a:ext cx="4913387" cy="3800730"/>
          </a:xfrm>
          <a:custGeom>
            <a:avLst/>
            <a:gdLst>
              <a:gd name="connsiteX0" fmla="*/ 2753832 w 4913387"/>
              <a:gd name="connsiteY0" fmla="*/ 0 h 3800730"/>
              <a:gd name="connsiteX1" fmla="*/ 4913387 w 4913387"/>
              <a:gd name="connsiteY1" fmla="*/ 0 h 3800730"/>
              <a:gd name="connsiteX2" fmla="*/ 4913387 w 4913387"/>
              <a:gd name="connsiteY2" fmla="*/ 2301916 h 3800730"/>
              <a:gd name="connsiteX3" fmla="*/ 3414573 w 4913387"/>
              <a:gd name="connsiteY3" fmla="*/ 3800730 h 3800730"/>
              <a:gd name="connsiteX4" fmla="*/ 0 w 4913387"/>
              <a:gd name="connsiteY4" fmla="*/ 3800730 h 3800730"/>
              <a:gd name="connsiteX5" fmla="*/ 0 w 4913387"/>
              <a:gd name="connsiteY5" fmla="*/ 2753832 h 380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3387" h="3800730">
                <a:moveTo>
                  <a:pt x="2753832" y="0"/>
                </a:moveTo>
                <a:lnTo>
                  <a:pt x="4913387" y="0"/>
                </a:lnTo>
                <a:lnTo>
                  <a:pt x="4913387" y="2301916"/>
                </a:lnTo>
                <a:lnTo>
                  <a:pt x="3414573" y="3800730"/>
                </a:lnTo>
                <a:lnTo>
                  <a:pt x="0" y="3800730"/>
                </a:lnTo>
                <a:lnTo>
                  <a:pt x="0" y="275383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11"/>
            </p:custDataLst>
          </p:nvPr>
        </p:nvSpPr>
        <p:spPr>
          <a:xfrm flipV="1">
            <a:off x="1042559" y="1671940"/>
            <a:ext cx="2753832" cy="2753832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1190841" y="2165639"/>
            <a:ext cx="4525926" cy="353218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Local Music Player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Music Crawling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Calculator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Poem Search</a:t>
            </a:r>
            <a:endParaRPr lang="en-US" altLang="zh-CN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Chat History</a:t>
            </a:r>
            <a:endParaRPr lang="en-US" altLang="zh-CN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Offline Games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None/>
            </a:pPr>
            <a:endParaRPr lang="en-US" altLang="zh-CN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1190841" y="625042"/>
            <a:ext cx="9810303" cy="697355"/>
          </a:xfrm>
          <a:prstGeom prst="rect">
            <a:avLst/>
          </a:prstGeom>
          <a:noFill/>
        </p:spPr>
        <p:txBody>
          <a:bodyPr wrap="square" lIns="101600" tIns="38100" rIns="63500" bIns="38100" rtlCol="0">
            <a:normAutofit lnSpcReduction="20000"/>
          </a:bodyPr>
          <a:lstStyle/>
          <a:p>
            <a:pPr mar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Functionality</a:t>
            </a:r>
            <a:endParaRPr lang="en-US" altLang="zh-CN" sz="3600" b="1" spc="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1190594" y="2099502"/>
            <a:ext cx="10650279" cy="624840"/>
          </a:xfrm>
          <a:prstGeom prst="rect">
            <a:avLst/>
          </a:prstGeom>
          <a:noFill/>
        </p:spPr>
        <p:txBody>
          <a:bodyPr wrap="square" lIns="90170" tIns="46990" rIns="90170" bIns="46990" rtlCol="0" anchor="ctr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Local Utilities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15"/>
            </p:custDataLst>
          </p:nvPr>
        </p:nvSpPr>
        <p:spPr>
          <a:xfrm>
            <a:off x="6475230" y="1814484"/>
            <a:ext cx="4525926" cy="353218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2000" b="1" spc="15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Chatting Utilities</a:t>
            </a:r>
            <a:endParaRPr lang="en-US" altLang="zh-CN" sz="2000" b="1" spc="1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Login and Register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Invitation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Asynchronous Voice Chatting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File Clouding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File transferring</a:t>
            </a:r>
            <a:endParaRPr lang="zh-CN" altLang="en-US" sz="20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16"/>
            </p:custDataLst>
          </p:nvPr>
        </p:nvCxnSpPr>
        <p:spPr>
          <a:xfrm>
            <a:off x="6095998" y="2362787"/>
            <a:ext cx="0" cy="2519914"/>
          </a:xfrm>
          <a:prstGeom prst="line">
            <a:avLst/>
          </a:prstGeom>
          <a:ln w="12700">
            <a:solidFill>
              <a:schemeClr val="lt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/>
      <p:bldP spid="7" grpId="1"/>
      <p:bldP spid="5" grpId="0"/>
      <p:bldP spid="5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br>
              <a:rPr lang="en-US" altLang="zh-CN"/>
            </a:br>
            <a:r>
              <a:rPr lang="en-US" altLang="zh-CN"/>
              <a:t>Live Demos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en-US" altLang="zh-CN" sz="2400"/>
              <a:t>Funtionality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1505" y="1361440"/>
            <a:ext cx="5793105" cy="455739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000"/>
              <a:t>Login and Register</a:t>
            </a:r>
            <a:endParaRPr lang="en-US" altLang="zh-CN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306195"/>
            <a:ext cx="3559810" cy="2143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716655"/>
            <a:ext cx="3559810" cy="2450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95" y="1222375"/>
            <a:ext cx="3434080" cy="2520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995" y="3768090"/>
            <a:ext cx="3434715" cy="2399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915" y="1361440"/>
            <a:ext cx="6377305" cy="4740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9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619"/>
  <p:tag name="KSO_WM_TEMPLATE_MASTER_THUMB_INDEX" val="12"/>
  <p:tag name="KSO_WM_TEMPLATE_THUMBS_INDEX" val="1、4、7、8、13、15、16、17、18、19、22、26、29、30、3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4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3905930a0f79ad1c7638d"/>
</p:tagLst>
</file>

<file path=ppt/tags/tag1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1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206.xml><?xml version="1.0" encoding="utf-8"?>
<p:tagLst xmlns:p="http://schemas.openxmlformats.org/presentationml/2006/main">
  <p:tag name="KSO_WM_SLIDE_BACKGROUND_TYPE" val="frame"/>
</p:tagLst>
</file>

<file path=ppt/tags/tag207.xml><?xml version="1.0" encoding="utf-8"?>
<p:tagLst xmlns:p="http://schemas.openxmlformats.org/presentationml/2006/main">
  <p:tag name="KSO_WM_SLIDE_BACKGROUND_TYPE" val="frame"/>
</p:tagLst>
</file>

<file path=ppt/tags/tag208.xml><?xml version="1.0" encoding="utf-8"?>
<p:tagLst xmlns:p="http://schemas.openxmlformats.org/presentationml/2006/main">
  <p:tag name="KSO_WM_SLIDE_BACKGROUND_TYPE" val="frame"/>
</p:tagLst>
</file>

<file path=ppt/tags/tag209.xml><?xml version="1.0" encoding="utf-8"?>
<p:tagLst xmlns:p="http://schemas.openxmlformats.org/presentationml/2006/main"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frame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216.xml><?xml version="1.0" encoding="utf-8"?>
<p:tagLst xmlns:p="http://schemas.openxmlformats.org/presentationml/2006/main">
  <p:tag name="KSO_WM_SLIDE_BACKGROUND_TYPE" val="leftRight"/>
</p:tagLst>
</file>

<file path=ppt/tags/tag217.xml><?xml version="1.0" encoding="utf-8"?>
<p:tagLst xmlns:p="http://schemas.openxmlformats.org/presentationml/2006/main">
  <p:tag name="KSO_WM_SLIDE_BACKGROUND_TYPE" val="leftRight"/>
</p:tagLst>
</file>

<file path=ppt/tags/tag218.xml><?xml version="1.0" encoding="utf-8"?>
<p:tagLst xmlns:p="http://schemas.openxmlformats.org/presentationml/2006/main"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leftRight"/>
</p:tagLst>
</file>

<file path=ppt/tags/tag221.xml><?xml version="1.0" encoding="utf-8"?>
<p:tagLst xmlns:p="http://schemas.openxmlformats.org/presentationml/2006/main">
  <p:tag name="KSO_WM_SLIDE_BACKGROUND_TYPE" val="leftRight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227.xml><?xml version="1.0" encoding="utf-8"?>
<p:tagLst xmlns:p="http://schemas.openxmlformats.org/presentationml/2006/main"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SLIDE_BACKGROUND_TYPE" val="topBottom"/>
</p:tagLst>
</file>

<file path=ppt/tags/tag232.xml><?xml version="1.0" encoding="utf-8"?>
<p:tagLst xmlns:p="http://schemas.openxmlformats.org/presentationml/2006/main">
  <p:tag name="KSO_WM_SLIDE_BACKGROUND_TYPE" val="topBottom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SLIDE_BACKGROUND_TYPE" val="bottomTop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SLIDE_BACKGROUND_TYPE" val="navigation"/>
</p:tagLst>
</file>

<file path=ppt/tags/tag256.xml><?xml version="1.0" encoding="utf-8"?>
<p:tagLst xmlns:p="http://schemas.openxmlformats.org/presentationml/2006/main">
  <p:tag name="KSO_WM_SLIDE_BACKGROUND_TYPE" val="navigation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262.xml><?xml version="1.0" encoding="utf-8"?>
<p:tagLst xmlns:p="http://schemas.openxmlformats.org/presentationml/2006/main">
  <p:tag name="KSO_WM_SLIDE_BACKGROUND_TYPE" val="belt"/>
</p:tagLst>
</file>

<file path=ppt/tags/tag263.xml><?xml version="1.0" encoding="utf-8"?>
<p:tagLst xmlns:p="http://schemas.openxmlformats.org/presentationml/2006/main">
  <p:tag name="KSO_WM_SLIDE_BACKGROUND_TYPE" val="belt"/>
</p:tagLst>
</file>

<file path=ppt/tags/tag264.xml><?xml version="1.0" encoding="utf-8"?>
<p:tagLst xmlns:p="http://schemas.openxmlformats.org/presentationml/2006/main">
  <p:tag name="KSO_WM_SLIDE_BACKGROUND_TYPE" val="belt"/>
</p:tagLst>
</file>

<file path=ppt/tags/tag265.xml><?xml version="1.0" encoding="utf-8"?>
<p:tagLst xmlns:p="http://schemas.openxmlformats.org/presentationml/2006/main">
  <p:tag name="KSO_WM_SLIDE_BACKGROUND_TYPE" val="belt"/>
</p:tagLst>
</file>

<file path=ppt/tags/tag266.xml><?xml version="1.0" encoding="utf-8"?>
<p:tagLst xmlns:p="http://schemas.openxmlformats.org/presentationml/2006/main">
  <p:tag name="KSO_WM_SLIDE_BACKGROUND_TYPE" val="belt"/>
</p:tagLst>
</file>

<file path=ppt/tags/tag267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8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27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3905930a0f79ad1c7638d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2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0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3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8.xml><?xml version="1.0" encoding="utf-8"?>
<p:tagLst xmlns:p="http://schemas.openxmlformats.org/presentationml/2006/main">
  <p:tag name="KSO_WM_SLIDE_BACKGROUND_TYPE" val="general"/>
</p:tagLst>
</file>

<file path=ppt/tags/tag329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general"/>
</p:tagLst>
</file>

<file path=ppt/tags/tag331.xml><?xml version="1.0" encoding="utf-8"?>
<p:tagLst xmlns:p="http://schemas.openxmlformats.org/presentationml/2006/main"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337.xml><?xml version="1.0" encoding="utf-8"?>
<p:tagLst xmlns:p="http://schemas.openxmlformats.org/presentationml/2006/main">
  <p:tag name="KSO_WM_SLIDE_BACKGROUND_TYPE" val="frame"/>
</p:tagLst>
</file>

<file path=ppt/tags/tag338.xml><?xml version="1.0" encoding="utf-8"?>
<p:tagLst xmlns:p="http://schemas.openxmlformats.org/presentationml/2006/main">
  <p:tag name="KSO_WM_SLIDE_BACKGROUND_TYPE" val="frame"/>
</p:tagLst>
</file>

<file path=ppt/tags/tag339.xml><?xml version="1.0" encoding="utf-8"?>
<p:tagLst xmlns:p="http://schemas.openxmlformats.org/presentationml/2006/main"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frame"/>
</p:tagLst>
</file>

<file path=ppt/tags/tag341.xml><?xml version="1.0" encoding="utf-8"?>
<p:tagLst xmlns:p="http://schemas.openxmlformats.org/presentationml/2006/main"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347.xml><?xml version="1.0" encoding="utf-8"?>
<p:tagLst xmlns:p="http://schemas.openxmlformats.org/presentationml/2006/main">
  <p:tag name="KSO_WM_SLIDE_BACKGROUND_TYPE" val="leftRight"/>
</p:tagLst>
</file>

<file path=ppt/tags/tag348.xml><?xml version="1.0" encoding="utf-8"?>
<p:tagLst xmlns:p="http://schemas.openxmlformats.org/presentationml/2006/main">
  <p:tag name="KSO_WM_SLIDE_BACKGROUND_TYPE" val="leftRight"/>
</p:tagLst>
</file>

<file path=ppt/tags/tag349.xml><?xml version="1.0" encoding="utf-8"?>
<p:tagLst xmlns:p="http://schemas.openxmlformats.org/presentationml/2006/main">
  <p:tag name="KSO_WM_SLIDE_BACKGROUND_TYPE" val="leftRight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leftRight"/>
</p:tagLst>
</file>

<file path=ppt/tags/tag351.xml><?xml version="1.0" encoding="utf-8"?>
<p:tagLst xmlns:p="http://schemas.openxmlformats.org/presentationml/2006/main">
  <p:tag name="KSO_WM_SLIDE_BACKGROUND_TYPE" val="leftRight"/>
</p:tagLst>
</file>

<file path=ppt/tags/tag352.xml><?xml version="1.0" encoding="utf-8"?>
<p:tagLst xmlns:p="http://schemas.openxmlformats.org/presentationml/2006/main">
  <p:tag name="KSO_WM_SLIDE_BACKGROUND_TYPE" val="leftRight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358.xml><?xml version="1.0" encoding="utf-8"?>
<p:tagLst xmlns:p="http://schemas.openxmlformats.org/presentationml/2006/main">
  <p:tag name="KSO_WM_SLIDE_BACKGROUND_TYPE" val="topBottom"/>
</p:tagLst>
</file>

<file path=ppt/tags/tag359.xml><?xml version="1.0" encoding="utf-8"?>
<p:tagLst xmlns:p="http://schemas.openxmlformats.org/presentationml/2006/main">
  <p:tag name="KSO_WM_SLIDE_BACKGROUND_TYPE" val="topBot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TYPE" val="topBottom"/>
</p:tagLst>
</file>

<file path=ppt/tags/tag361.xml><?xml version="1.0" encoding="utf-8"?>
<p:tagLst xmlns:p="http://schemas.openxmlformats.org/presentationml/2006/main">
  <p:tag name="KSO_WM_SLIDE_BACKGROUND_TYPE" val="topBottom"/>
</p:tagLst>
</file>

<file path=ppt/tags/tag362.xml><?xml version="1.0" encoding="utf-8"?>
<p:tagLst xmlns:p="http://schemas.openxmlformats.org/presentationml/2006/main">
  <p:tag name="KSO_WM_SLIDE_BACKGROUND_TYPE" val="topBottom"/>
</p:tagLst>
</file>

<file path=ppt/tags/tag363.xml><?xml version="1.0" encoding="utf-8"?>
<p:tagLst xmlns:p="http://schemas.openxmlformats.org/presentationml/2006/main">
  <p:tag name="KSO_WM_SLIDE_BACKGROUND_TYPE" val="topBot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369.xml><?xml version="1.0" encoding="utf-8"?>
<p:tagLst xmlns:p="http://schemas.openxmlformats.org/presentationml/2006/main">
  <p:tag name="KSO_WM_SLIDE_BACKGROUND_TYPE" val="bottomTo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ACKGROUND_TYPE" val="bottomTop"/>
</p:tagLst>
</file>

<file path=ppt/tags/tag371.xml><?xml version="1.0" encoding="utf-8"?>
<p:tagLst xmlns:p="http://schemas.openxmlformats.org/presentationml/2006/main">
  <p:tag name="KSO_WM_SLIDE_BACKGROUND_TYPE" val="bottomTop"/>
</p:tagLst>
</file>

<file path=ppt/tags/tag372.xml><?xml version="1.0" encoding="utf-8"?>
<p:tagLst xmlns:p="http://schemas.openxmlformats.org/presentationml/2006/main">
  <p:tag name="KSO_WM_SLIDE_BACKGROUND_TYPE" val="bottomTop"/>
</p:tagLst>
</file>

<file path=ppt/tags/tag373.xml><?xml version="1.0" encoding="utf-8"?>
<p:tagLst xmlns:p="http://schemas.openxmlformats.org/presentationml/2006/main">
  <p:tag name="KSO_WM_SLIDE_BACKGROUND_TYPE" val="bottomTop"/>
</p:tagLst>
</file>

<file path=ppt/tags/tag374.xml><?xml version="1.0" encoding="utf-8"?>
<p:tagLst xmlns:p="http://schemas.openxmlformats.org/presentationml/2006/main">
  <p:tag name="KSO_WM_SLIDE_BACKGROUND_TYPE" val="bottomTop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navigation"/>
</p:tagLst>
</file>

<file path=ppt/tags/tag381.xml><?xml version="1.0" encoding="utf-8"?>
<p:tagLst xmlns:p="http://schemas.openxmlformats.org/presentationml/2006/main">
  <p:tag name="KSO_WM_SLIDE_BACKGROUND_TYPE" val="navigation"/>
</p:tagLst>
</file>

<file path=ppt/tags/tag382.xml><?xml version="1.0" encoding="utf-8"?>
<p:tagLst xmlns:p="http://schemas.openxmlformats.org/presentationml/2006/main">
  <p:tag name="KSO_WM_SLIDE_BACKGROUND_TYPE" val="navigation"/>
</p:tagLst>
</file>

<file path=ppt/tags/tag383.xml><?xml version="1.0" encoding="utf-8"?>
<p:tagLst xmlns:p="http://schemas.openxmlformats.org/presentationml/2006/main">
  <p:tag name="KSO_WM_SLIDE_BACKGROUND_TYPE" val="navigation"/>
</p:tagLst>
</file>

<file path=ppt/tags/tag384.xml><?xml version="1.0" encoding="utf-8"?>
<p:tagLst xmlns:p="http://schemas.openxmlformats.org/presentationml/2006/main">
  <p:tag name="KSO_WM_SLIDE_BACKGROUND_TYPE" val="navigation"/>
</p:tagLst>
</file>

<file path=ppt/tags/tag385.xml><?xml version="1.0" encoding="utf-8"?>
<p:tagLst xmlns:p="http://schemas.openxmlformats.org/presentationml/2006/main">
  <p:tag name="KSO_WM_SLIDE_BACKGROUND_TYPE" val="navigation"/>
</p:tagLst>
</file>

<file path=ppt/tags/tag386.xml><?xml version="1.0" encoding="utf-8"?>
<p:tagLst xmlns:p="http://schemas.openxmlformats.org/presentationml/2006/main">
  <p:tag name="KSO_WM_SLIDE_BACKGROUND_TYPE" val="navigation"/>
</p:tagLst>
</file>

<file path=ppt/tags/tag387.xml><?xml version="1.0" encoding="utf-8"?>
<p:tagLst xmlns:p="http://schemas.openxmlformats.org/presentationml/2006/main">
  <p:tag name="KSO_WM_SLIDE_BACKGROUND_TYPE" val="navigation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393.xml><?xml version="1.0" encoding="utf-8"?>
<p:tagLst xmlns:p="http://schemas.openxmlformats.org/presentationml/2006/main">
  <p:tag name="KSO_WM_SLIDE_BACKGROUND_TYPE" val="belt"/>
</p:tagLst>
</file>

<file path=ppt/tags/tag394.xml><?xml version="1.0" encoding="utf-8"?>
<p:tagLst xmlns:p="http://schemas.openxmlformats.org/presentationml/2006/main">
  <p:tag name="KSO_WM_SLIDE_BACKGROUND_TYPE" val="belt"/>
</p:tagLst>
</file>

<file path=ppt/tags/tag395.xml><?xml version="1.0" encoding="utf-8"?>
<p:tagLst xmlns:p="http://schemas.openxmlformats.org/presentationml/2006/main">
  <p:tag name="KSO_WM_SLIDE_BACKGROUND_TYPE" val="belt"/>
</p:tagLst>
</file>

<file path=ppt/tags/tag396.xml><?xml version="1.0" encoding="utf-8"?>
<p:tagLst xmlns:p="http://schemas.openxmlformats.org/presentationml/2006/main">
  <p:tag name="KSO_WM_SLIDE_BACKGROUND_TYPE" val="belt"/>
</p:tagLst>
</file>

<file path=ppt/tags/tag397.xml><?xml version="1.0" encoding="utf-8"?>
<p:tagLst xmlns:p="http://schemas.openxmlformats.org/presentationml/2006/main">
  <p:tag name="KSO_WM_SLIDE_BACKGROUND_TYPE" val="belt"/>
</p:tagLst>
</file>

<file path=ppt/tags/tag398.xml><?xml version="1.0" encoding="utf-8"?>
<p:tagLst xmlns:p="http://schemas.openxmlformats.org/presentationml/2006/main">
  <p:tag name="KSO_WM_TEMPLATE_CATEGORY" val="custom"/>
  <p:tag name="KSO_WM_TEMPLATE_INDEX" val="20215899"/>
</p:tagLst>
</file>

<file path=ppt/tags/tag399.xml><?xml version="1.0" encoding="utf-8"?>
<p:tagLst xmlns:p="http://schemas.openxmlformats.org/presentationml/2006/main">
  <p:tag name="KSO_WM_TEMPLATE_CATEGORY" val="custom"/>
  <p:tag name="KSO_WM_TEMPLATE_INDEX" val="20215899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9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9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619"/>
  <p:tag name="KSO_WM_TEMPLATE_MASTER_THUMB_INDEX" val="12"/>
  <p:tag name="KSO_WM_TEMPLATE_THUMBS_INDEX" val="1、4、7、8、13、15、16、17、18、19、22、26、29、30、31"/>
</p:tagLst>
</file>

<file path=ppt/tags/tag53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99_1*f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68a0a76c5d1b497aa39affdc07991195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35"/>
  <p:tag name="KSO_WM_UNIT_TEXT_FILL_FORE_SCHEMECOLOR_INDEX" val="13"/>
  <p:tag name="KSO_WM_UNIT_TEXT_FILL_TYPE" val="1"/>
  <p:tag name="KSO_WM_UNIT_SMARTLAYOUT_COMPRESS_INFO" val="{&#10;    &quot;id&quot;: &quot;2020-11-24T11:23:31&quot;,&#10;    &quot;max&quot;: 3.3103528437550267e-05,&#10;    &quot;parentMax&quot;: {&#10;        &quot;max&quot;: 0.0010000000000331966&#10;    },&#10;    &quot;topChanged&quot;: 3.3103528437550267e-05&#10;}&#10;"/>
  <p:tag name="KSO_WM_UNIT_LAST_MAX_FONTSIZE" val="480"/>
</p:tagLst>
</file>

<file path=ppt/tags/tag541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15899"/>
  <p:tag name="KSO_WM_SLIDE_LAYOUT" val="a_f"/>
  <p:tag name="KSO_WM_SLIDE_LAYOUT_CNT" val="1_1"/>
  <p:tag name="KSO_WM_CHIP_GROUPID" val="5ebf6661ddc3daf3fef3f760"/>
  <p:tag name="KSO_WM_SLIDE_LAYOUT_INFO" val="{&quot;id&quot;:&quot;2020-11-24T11:23:31&quot;,&quot;maxSize&quot;:{&quot;size1&quot;:59.402990928241628},&quot;minSize&quot;:{&quot;size1&quot;:47.80299092824162},&quot;normalSize&quot;:{&quot;size1&quot;:47.80299092824162},&quot;subLayout&quot;:[{&quot;id&quot;:&quot;2020-11-24T11:23:31&quot;,&quot;margin&quot;:{&quot;bottom&quot;:0.13102264702320099,&quot;left&quot;:3.3866944313049316,&quot;right&quot;:17.074310302734375,&quot;top&quot;:5.7316446304321289},&quot;type&quot;:0},{&quot;id&quot;:&quot;2020-11-24T11:23:31&quot;,&quot;margin&quot;:{&quot;bottom&quot;:5.7316665649414062,&quot;left&quot;:3.3866944313049316,&quot;right&quot;:17.074310302734375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bc7ca99532eafaafd12d69"/>
  <p:tag name="KSO_WM_TEMPLATE_ASSEMBLE_GROUPID" val="5fb3905930a0f79ad1c7638d"/>
  <p:tag name="KSO_WM_TEMPLATE_THUMBS_INDEX" val="1、7、8、9、10、48"/>
</p:tagLst>
</file>

<file path=ppt/tags/tag5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9_7*e*1"/>
  <p:tag name="KSO_WM_TEMPLATE_CATEGORY" val="custom"/>
  <p:tag name="KSO_WM_TEMPLATE_INDEX" val="20203619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9_7*a*1"/>
  <p:tag name="KSO_WM_TEMPLATE_CATEGORY" val="custom"/>
  <p:tag name="KSO_WM_TEMPLATE_INDEX" val="20203619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  <p:tag name="KSO_WM_UNIT_ISNUMDGMTITLE" val="0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9_7*b*1"/>
  <p:tag name="KSO_WM_TEMPLATE_CATEGORY" val="custom"/>
  <p:tag name="KSO_WM_TEMPLATE_INDEX" val="20203619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6"/>
  <p:tag name="KSO_WM_UNIT_TYPE" val="b"/>
  <p:tag name="KSO_WM_UNIT_INDEX" val="1"/>
  <p:tag name="KSO_WM_UNIT_ISNUMDGMTITLE" val="0"/>
</p:tagLst>
</file>

<file path=ppt/tags/tag5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9_7*e*1"/>
  <p:tag name="KSO_WM_TEMPLATE_CATEGORY" val="custom"/>
  <p:tag name="KSO_WM_TEMPLATE_INDEX" val="20203619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546.xml><?xml version="1.0" encoding="utf-8"?>
<p:tagLst xmlns:p="http://schemas.openxmlformats.org/presentationml/2006/main">
  <p:tag name="KSO_WM_SLIDE_ID" val="custom20203619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619"/>
  <p:tag name="KSO_WM_SLIDE_TYPE" val="sectionTitle"/>
  <p:tag name="KSO_WM_SLIDE_SUBTYPE" val="pureTxt"/>
  <p:tag name="KSO_WM_SLIDE_LAYOUT" val="a_b_e"/>
  <p:tag name="KSO_WM_SLIDE_LAYOUT_CNT" val="1_1_1"/>
</p:tagLst>
</file>

<file path=ppt/tags/tag547.xml><?xml version="1.0" encoding="utf-8"?>
<p:tagLst xmlns:p="http://schemas.openxmlformats.org/presentationml/2006/main">
  <p:tag name="KSO_WM_BEAUTIFY_FLAG" val="#wm#"/>
  <p:tag name="KSO_WM_TEMPLATE_CATEGORY" val="custom"/>
  <p:tag name="KSO_WM_TEMPLATE_INDEX" val="20203619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5089_1*i*2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5089_1*i*3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5089_1*i*4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5089_1*i*5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5089_1*i*6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5089_1*i*7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5089_1*i*8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5089_1*i*9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9.xml><?xml version="1.0" encoding="utf-8"?>
<p:tagLst xmlns:p="http://schemas.openxmlformats.org/presentationml/2006/main">
  <p:tag name="KSO_WM_UNIT_NOCLEAR" val="0"/>
  <p:tag name="KSO_WM_UNIT_VALUE" val="4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5089_1*f*2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TEXT_PART_ID_V2" val="a-3-1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5089_1*a*1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PRESET_TEXT" val="单击此处可添加大标题内容"/>
</p:tagLst>
</file>

<file path=ppt/tags/tag561.xml><?xml version="1.0" encoding="utf-8"?>
<p:tagLst xmlns:p="http://schemas.openxmlformats.org/presentationml/2006/main">
  <p:tag name="KSO_WM_UNIT_TEXT_PART_ID_V2" val="d-4-2"/>
  <p:tag name="KSO_WM_UNIT_NOCLEAR" val="0"/>
  <p:tag name="KSO_WM_UNIT_VALUE" val="1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5089_1*f*1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；根据需要可酌情增减文字，以便观者可以准确理解您所传达的信息。"/>
  <p:tag name="KSO_WM_UNIT_TEXT_FILL_FORE_SCHEMECOLOR_INDEX_BRIGHTNESS" val="0"/>
  <p:tag name="KSO_WM_UNIT_TEXT_FILL_FORE_SCHEMECOLOR_INDEX" val="14"/>
  <p:tag name="KSO_WM_UNIT_TEXT_FILL_TYPE" val="1"/>
</p:tagLst>
</file>

<file path=ppt/tags/tag562.xml><?xml version="1.0" encoding="utf-8"?>
<p:tagLst xmlns:p="http://schemas.openxmlformats.org/presentationml/2006/main">
  <p:tag name="KSO_WM_UNIT_NOCLEAR" val="0"/>
  <p:tag name="KSO_WM_UNIT_VALUE" val="4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5089_1*f*3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5089_1*i*10"/>
  <p:tag name="KSO_WM_TEMPLATE_CATEGORY" val="diagram"/>
  <p:tag name="KSO_WM_TEMPLATE_INDEX" val="20205089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</p:tagLst>
</file>

<file path=ppt/tags/tag564.xml><?xml version="1.0" encoding="utf-8"?>
<p:tagLst xmlns:p="http://schemas.openxmlformats.org/presentationml/2006/main">
  <p:tag name="KSO_WM_SLIDE_ID" val="diagram20205089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0"/>
  <p:tag name="KSO_WM_SLIDE_POSITION" val="0*49"/>
  <p:tag name="KSO_WM_TAG_VERSION" val="1.0"/>
  <p:tag name="KSO_WM_BEAUTIFY_FLAG" val="#wm#"/>
  <p:tag name="KSO_WM_TEMPLATE_CATEGORY" val="diagram"/>
  <p:tag name="KSO_WM_TEMPLATE_INDEX" val="20205089"/>
  <p:tag name="KSO_WM_SLIDE_LAYOUT" val="a_f"/>
  <p:tag name="KSO_WM_SLIDE_LAYOUT_CNT" val="1_3"/>
  <p:tag name="KSO_WM_SLIDE_BK_DARK_LIGHT" val="2"/>
  <p:tag name="KSO_WM_SLIDE_BACKGROUND_TYPE" val="general"/>
</p:tagLst>
</file>

<file path=ppt/tags/tag565.xml><?xml version="1.0" encoding="utf-8"?>
<p:tagLst xmlns:p="http://schemas.openxmlformats.org/presentationml/2006/main">
  <p:tag name="KSO_WM_BEAUTIFY_FLAG" val="#wm#"/>
  <p:tag name="KSO_WM_TEMPLATE_CATEGORY" val="custom"/>
  <p:tag name="KSO_WM_TEMPLATE_INDEX" val="20203619"/>
</p:tagLst>
</file>

<file path=ppt/tags/tag56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33*5243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6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6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21*492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473*5171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474*5171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42*5184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98*50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474*5435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436*5948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04*50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9_7*e*1"/>
  <p:tag name="KSO_WM_TEMPLATE_CATEGORY" val="custom"/>
  <p:tag name="KSO_WM_TEMPLATE_INDEX" val="20203619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57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37*4114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3524*4114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9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083_1*d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48bc891f59e46a5816f92f96f20469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UNIT_PICTURE_TOWARD" val="1"/>
  <p:tag name="KSO_WM_UNIT_PICTURE_DOCKSIDE" val="ct,lm,cb"/>
  <p:tag name="KSO_WM_ASSEMBLE_CHIP_INDEX" val="a9c5bc47d3f14f6490f7ce5ea811e01f"/>
  <p:tag name="KSO_WM_UNIT_PLACING_PICTURE" val="a9c5bc47d3f14f6490f7ce5ea811e01f"/>
  <p:tag name="KSO_WM_TEMPLATE_ASSEMBLE_XID" val="5fc888c09532eafaafd6940e"/>
  <p:tag name="KSO_WM_TEMPLATE_ASSEMBLE_GROUPID" val="5fc888c09532eafaafd6940e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6a7215b7e0b4347b95aab7c633429d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5b2bdd6c0ed4884894e83d30773a177"/>
  <p:tag name="KSO_WM_UNIT_TEXT_FILL_FORE_SCHEMECOLOR_INDEX_BRIGHTNESS" val="0"/>
  <p:tag name="KSO_WM_UNIT_TEXT_FILL_FORE_SCHEMECOLOR_INDEX" val="13"/>
  <p:tag name="KSO_WM_UNIT_TEXT_FILL_TYPE" val="1"/>
  <p:tag name="KSO_WM_TEMPLATE_ASSEMBLE_XID" val="5fc888c09532eafaafd6940e"/>
  <p:tag name="KSO_WM_TEMPLATE_ASSEMBLE_GROUPID" val="5fc888c09532eafaafd6940e"/>
</p:tagLst>
</file>

<file path=ppt/tags/tag58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629a6ebcbb3c48b1ae0d3a2f09b014c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e86d3c93fbd48f9bce244fd651d8de6"/>
  <p:tag name="KSO_WM_UNIT_TEXT_FILL_FORE_SCHEMECOLOR_INDEX_BRIGHTNESS" val="0.25"/>
  <p:tag name="KSO_WM_UNIT_TEXT_FILL_FORE_SCHEMECOLOR_INDEX" val="13"/>
  <p:tag name="KSO_WM_UNIT_TEXT_FILL_TYPE" val="1"/>
  <p:tag name="KSO_WM_TEMPLATE_ASSEMBLE_XID" val="5fc888c09532eafaafd6940e"/>
  <p:tag name="KSO_WM_TEMPLATE_ASSEMBLE_GROUPID" val="5fc888c09532eafaafd6940e"/>
</p:tagLst>
</file>

<file path=ppt/tags/tag58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0-12-03T14:42:10&quot;,&quot;maxSize&quot;:{&quot;size1&quot;:62.600000000000001},&quot;minSize&quot;:{&quot;size1&quot;:37.5},&quot;normalSize&quot;:{&quot;size1&quot;:38.600000000000009},&quot;subLayout&quot;:[{&quot;id&quot;:&quot;2020-12-03T14:42:10&quot;,&quot;margin&quot;:{&quot;bottom&quot;:0,&quot;left&quot;:0,&quot;right&quot;:0.026000002399086952,&quot;top&quot;:0},&quot;type&quot;:0},{&quot;id&quot;:&quot;2020-12-03T14:42:10&quot;,&quot;maxSize&quot;:{&quot;size1&quot;:46.710269052011},&quot;minSize&quot;:{&quot;size1&quot;:11.110269052010995},&quot;normalSize&quot;:{&quot;size1&quot;:34.343602385344326},&quot;subLayout&quot;:[{&quot;id&quot;:&quot;2020-12-03T14:42:10&quot;,&quot;margin&quot;:{&quot;bottom&quot;:0.026000002399086952,&quot;left&quot;:1.6670000553131104,&quot;right&quot;:2.5399999618530273,&quot;top&quot;:1.6929999589920044},&quot;type&quot;:0},{&quot;id&quot;:&quot;2020-12-03T14:42:10&quot;,&quot;margin&quot;:{&quot;bottom&quot;:1.6929999589920044,&quot;left&quot;:1.6670000553131104,&quot;right&quot;:2.5399999618530273,&quot;top&quot;:0.81999999284744263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5fc888c09532eafaafd6940e"/>
  <p:tag name="KSO_WM_TEMPLATE_ASSEMBLE_GROUPID" val="5fc888c09532eafaafd6940e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1C6F4"/>
      </a:accent1>
      <a:accent2>
        <a:srgbClr val="49D5F6"/>
      </a:accent2>
      <a:accent3>
        <a:srgbClr val="4CE2E0"/>
      </a:accent3>
      <a:accent4>
        <a:srgbClr val="4EECB3"/>
      </a:accent4>
      <a:accent5>
        <a:srgbClr val="4EF270"/>
      </a:accent5>
      <a:accent6>
        <a:srgbClr val="69F4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1C6F4"/>
      </a:accent1>
      <a:accent2>
        <a:srgbClr val="49D5F6"/>
      </a:accent2>
      <a:accent3>
        <a:srgbClr val="4CE2E0"/>
      </a:accent3>
      <a:accent4>
        <a:srgbClr val="4EECB3"/>
      </a:accent4>
      <a:accent5>
        <a:srgbClr val="4EF270"/>
      </a:accent5>
      <a:accent6>
        <a:srgbClr val="69F4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WPS 演示</Application>
  <PresentationFormat>宽屏</PresentationFormat>
  <Paragraphs>96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汉仪旗黑-85S</vt:lpstr>
      <vt:lpstr>Calibri</vt:lpstr>
      <vt:lpstr>黑体</vt:lpstr>
      <vt:lpstr>Wingdings</vt:lpstr>
      <vt:lpstr>Arial Unicode MS</vt:lpstr>
      <vt:lpstr>Segoe UI</vt:lpstr>
      <vt:lpstr>2_Office 主题​​</vt:lpstr>
      <vt:lpstr>3_Office 主题​​</vt:lpstr>
      <vt:lpstr>1_Office 主题​​</vt:lpstr>
      <vt:lpstr>4_Office 主题​​</vt:lpstr>
      <vt:lpstr>ICS Project</vt:lpstr>
      <vt:lpstr>Motivatioin</vt:lpstr>
      <vt:lpstr>PowerPoint 演示文稿</vt:lpstr>
      <vt:lpstr>OverView</vt:lpstr>
      <vt:lpstr>Home Page(Not Chatting)</vt:lpstr>
      <vt:lpstr>Home Page(Chatting)</vt:lpstr>
      <vt:lpstr>PowerPoint 演示文稿</vt:lpstr>
      <vt:lpstr>03 Live Demos</vt:lpstr>
      <vt:lpstr>Login and Register</vt:lpstr>
      <vt:lpstr>Invitation</vt:lpstr>
      <vt:lpstr>File Transferring</vt:lpstr>
      <vt:lpstr>Asychronous Voice Chatting</vt:lpstr>
      <vt:lpstr>FileClouding</vt:lpstr>
      <vt:lpstr>Local Music Player</vt:lpstr>
      <vt:lpstr>Music Download</vt:lpstr>
      <vt:lpstr>Calculator </vt:lpstr>
      <vt:lpstr>Poem Search</vt:lpstr>
      <vt:lpstr>Offline Games(Just for a taste of Pygame Module)</vt:lpstr>
      <vt:lpstr> Source Code</vt:lpstr>
      <vt:lpstr>PowerPoint 演示文稿</vt:lpstr>
      <vt:lpstr>PowerPoint 演示文稿</vt:lpstr>
      <vt:lpstr>OOP</vt:lpstr>
      <vt:lpstr>More to realize</vt:lpstr>
      <vt:lpstr>PowerPoint 演示文稿</vt:lpstr>
      <vt:lpstr>Thank you!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Project</dc:title>
  <dc:creator>JiaSheng Ni</dc:creator>
  <cp:lastModifiedBy>AlexManExpert</cp:lastModifiedBy>
  <cp:revision>176</cp:revision>
  <dcterms:created xsi:type="dcterms:W3CDTF">2020-12-11T01:34:00Z</dcterms:created>
  <dcterms:modified xsi:type="dcterms:W3CDTF">2020-12-15T08:21:58Z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